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B7467F5-9F80-483E-84C7-333F461B9E29}" type="datetimeFigureOut">
              <a:rPr lang="en-US" smtClean="0"/>
              <a:pPr/>
              <a:t>3/2/2018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F03F255-F17A-497B-A14F-E62B476F462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Polymeric  Materials.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Groups of Polymeric Materials.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Thermosetting Plastics (</a:t>
            </a:r>
            <a:r>
              <a:rPr lang="en-GB" dirty="0" err="1" smtClean="0"/>
              <a:t>Thermosets</a:t>
            </a:r>
            <a:r>
              <a:rPr lang="en-GB" dirty="0" smtClean="0"/>
              <a:t>).</a:t>
            </a:r>
          </a:p>
          <a:p>
            <a:r>
              <a:rPr lang="en-GB" dirty="0" smtClean="0"/>
              <a:t>Thermoplastics.</a:t>
            </a:r>
          </a:p>
          <a:p>
            <a:r>
              <a:rPr lang="en-GB" dirty="0" err="1" smtClean="0"/>
              <a:t>Elastomers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Thermosets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group of polymeric materials undergoes chemical change during the moulding process and can never again be softened by heating.</a:t>
            </a:r>
          </a:p>
          <a:p>
            <a:r>
              <a:rPr lang="en-GB" dirty="0" smtClean="0"/>
              <a:t>They are generally hard and rigid and rather brittle.</a:t>
            </a:r>
          </a:p>
          <a:p>
            <a:r>
              <a:rPr lang="en-GB" dirty="0" smtClean="0"/>
              <a:t>Typical example is melamine formaldehyde.</a:t>
            </a:r>
          </a:p>
          <a:p>
            <a:r>
              <a:rPr lang="en-GB" dirty="0" smtClean="0"/>
              <a:t>Snooker balls, electrical fittings etc.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Thermoplastics.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become soft and can be remoulded each time they are reheated.</a:t>
            </a:r>
          </a:p>
          <a:p>
            <a:r>
              <a:rPr lang="en-GB" dirty="0" smtClean="0"/>
              <a:t>They are not so rigid as thermosetting plastics but tend to be soft.</a:t>
            </a:r>
          </a:p>
          <a:p>
            <a:r>
              <a:rPr lang="en-GB" dirty="0" err="1" smtClean="0"/>
              <a:t>Eg</a:t>
            </a:r>
            <a:r>
              <a:rPr lang="en-GB" smtClean="0"/>
              <a:t>. Rigid </a:t>
            </a:r>
            <a:r>
              <a:rPr lang="en-GB" dirty="0" smtClean="0"/>
              <a:t>polymerised vinyl chloride (</a:t>
            </a:r>
            <a:r>
              <a:rPr lang="en-GB" dirty="0" err="1" smtClean="0"/>
              <a:t>pvc</a:t>
            </a:r>
            <a:r>
              <a:rPr lang="en-GB" dirty="0" smtClean="0"/>
              <a:t>) used for guttering and downpipes on building.</a:t>
            </a:r>
          </a:p>
          <a:p>
            <a:r>
              <a:rPr lang="en-GB" dirty="0" smtClean="0"/>
              <a:t>Can also be soft and pliable, such as non-rigid </a:t>
            </a:r>
            <a:r>
              <a:rPr lang="en-GB" dirty="0" err="1" smtClean="0"/>
              <a:t>pvc</a:t>
            </a:r>
            <a:r>
              <a:rPr lang="en-GB" dirty="0" smtClean="0"/>
              <a:t> used in insulation of flexible cables.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Elastomers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Elastomers</a:t>
            </a:r>
            <a:r>
              <a:rPr lang="en-GB" dirty="0" smtClean="0"/>
              <a:t> or rubbers are cross linked polymeric materials in which there are not sufficiently cross linked to make them rigid like </a:t>
            </a:r>
            <a:r>
              <a:rPr lang="en-GB" dirty="0" err="1" smtClean="0"/>
              <a:t>thermosets</a:t>
            </a:r>
            <a:r>
              <a:rPr lang="en-GB" dirty="0" smtClean="0"/>
              <a:t>.</a:t>
            </a:r>
          </a:p>
          <a:p>
            <a:r>
              <a:rPr lang="en-GB" dirty="0" smtClean="0"/>
              <a:t>Where as </a:t>
            </a:r>
            <a:r>
              <a:rPr lang="en-GB" dirty="0" err="1" smtClean="0"/>
              <a:t>thermosets</a:t>
            </a:r>
            <a:r>
              <a:rPr lang="en-GB" dirty="0" smtClean="0"/>
              <a:t> show little elongation under stress, </a:t>
            </a:r>
            <a:r>
              <a:rPr lang="en-GB" dirty="0" err="1" smtClean="0"/>
              <a:t>elastomers</a:t>
            </a:r>
            <a:r>
              <a:rPr lang="en-GB" dirty="0" smtClean="0"/>
              <a:t> are capable of extreme elastic deformation.</a:t>
            </a:r>
          </a:p>
          <a:p>
            <a:r>
              <a:rPr lang="en-GB" dirty="0" err="1" smtClean="0"/>
              <a:t>Elastomers</a:t>
            </a:r>
            <a:r>
              <a:rPr lang="en-GB" dirty="0" smtClean="0"/>
              <a:t> are usually addition polymerised as thermoplastics then cross linked with sulphur.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Elastomers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Increased vulcanisation increases the cross linking and this in turn increases the stiffness and reduces the elongation properties of the material.</a:t>
            </a:r>
          </a:p>
          <a:p>
            <a:r>
              <a:rPr lang="en-GB" dirty="0" smtClean="0"/>
              <a:t>Fully vulcanised natural rubber becomes a rigid brittle </a:t>
            </a:r>
            <a:r>
              <a:rPr lang="en-GB" dirty="0" err="1" smtClean="0"/>
              <a:t>thermoset</a:t>
            </a:r>
            <a:r>
              <a:rPr lang="en-GB" dirty="0" smtClean="0"/>
              <a:t> called ebonite.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</TotalTime>
  <Words>218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Corbel</vt:lpstr>
      <vt:lpstr>Wingdings</vt:lpstr>
      <vt:lpstr>Wingdings 2</vt:lpstr>
      <vt:lpstr>Wingdings 3</vt:lpstr>
      <vt:lpstr>Module</vt:lpstr>
      <vt:lpstr>Polymeric  Materials.</vt:lpstr>
      <vt:lpstr>Groups of Polymeric Materials.</vt:lpstr>
      <vt:lpstr>Thermosets.</vt:lpstr>
      <vt:lpstr>Thermoplastics.</vt:lpstr>
      <vt:lpstr>Elastomers.</vt:lpstr>
      <vt:lpstr>Elastomers.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Structures.</dc:title>
  <dc:creator>Stevie R</dc:creator>
  <cp:lastModifiedBy>Jim Gillain</cp:lastModifiedBy>
  <cp:revision>7</cp:revision>
  <dcterms:created xsi:type="dcterms:W3CDTF">2009-10-01T19:30:12Z</dcterms:created>
  <dcterms:modified xsi:type="dcterms:W3CDTF">2018-03-02T10:10:31Z</dcterms:modified>
</cp:coreProperties>
</file>