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7" r:id="rId5"/>
    <p:sldId id="258" r:id="rId6"/>
    <p:sldId id="268" r:id="rId7"/>
    <p:sldId id="259" r:id="rId8"/>
    <p:sldId id="269" r:id="rId9"/>
    <p:sldId id="260" r:id="rId10"/>
    <p:sldId id="270" r:id="rId11"/>
    <p:sldId id="261" r:id="rId12"/>
    <p:sldId id="271" r:id="rId13"/>
    <p:sldId id="262" r:id="rId14"/>
    <p:sldId id="272" r:id="rId15"/>
    <p:sldId id="263" r:id="rId16"/>
    <p:sldId id="273" r:id="rId17"/>
    <p:sldId id="264" r:id="rId18"/>
    <p:sldId id="27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92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52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72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70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714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91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9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70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00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05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78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69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98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42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C6071-E4A8-49D8-8C2D-8675FC7EB048}" type="datetimeFigureOut">
              <a:rPr lang="en-US" smtClean="0"/>
              <a:pPr/>
              <a:t>6/15/2015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C93C07-762A-4699-B702-A223153CA2F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Material Properties.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smtClean="0">
                <a:solidFill>
                  <a:schemeClr val="tx1"/>
                </a:solidFill>
              </a:rPr>
              <a:t>Week 3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	</a:t>
            </a:r>
            <a:r>
              <a:rPr lang="en-GB" sz="6000" b="1" dirty="0" smtClean="0"/>
              <a:t>Elasticity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Elasticity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materials are subjected to forces they will change shape.</a:t>
            </a:r>
          </a:p>
          <a:p>
            <a:r>
              <a:rPr lang="en-GB" dirty="0" smtClean="0"/>
              <a:t>To be elastic, the material must return to its original shape when the loading is removed.</a:t>
            </a:r>
          </a:p>
          <a:p>
            <a:r>
              <a:rPr lang="en-GB" dirty="0" smtClean="0"/>
              <a:t>Most materials are safe to use in their elastic state.</a:t>
            </a:r>
          </a:p>
          <a:p>
            <a:r>
              <a:rPr lang="en-GB" dirty="0" smtClean="0"/>
              <a:t>An example is a spring, which has to be elastic to work.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	</a:t>
            </a:r>
            <a:r>
              <a:rPr lang="en-GB" sz="6000" b="1" dirty="0" smtClean="0"/>
              <a:t>Strength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Strength.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Ability of a material to be subjected to loading.</a:t>
            </a:r>
          </a:p>
          <a:p>
            <a:r>
              <a:rPr lang="en-GB" dirty="0" smtClean="0"/>
              <a:t>Tensile, Compression &amp; Shear.</a:t>
            </a:r>
          </a:p>
          <a:p>
            <a:r>
              <a:rPr lang="en-GB" dirty="0" smtClean="0"/>
              <a:t>Once these properties have been exceeded the material will either, fracture, buckle or shear.</a:t>
            </a:r>
          </a:p>
          <a:p>
            <a:r>
              <a:rPr lang="en-GB" dirty="0" smtClean="0"/>
              <a:t>A materials strength determines its use.</a:t>
            </a:r>
          </a:p>
          <a:p>
            <a:r>
              <a:rPr lang="en-GB" dirty="0" smtClean="0"/>
              <a:t>With correct design etc and these factors built in, the strength of a material and its use are many. </a:t>
            </a:r>
            <a:r>
              <a:rPr lang="en-GB" dirty="0" err="1" smtClean="0"/>
              <a:t>Eg</a:t>
            </a:r>
            <a:r>
              <a:rPr lang="en-GB" dirty="0" smtClean="0"/>
              <a:t>: Supporting heavy loads.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      </a:t>
            </a:r>
            <a:r>
              <a:rPr lang="en-GB" sz="6000" b="1" dirty="0" smtClean="0"/>
              <a:t>Hardness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Hardness.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ability of a material to withstand.</a:t>
            </a:r>
          </a:p>
          <a:p>
            <a:r>
              <a:rPr lang="en-GB" dirty="0" smtClean="0"/>
              <a:t>Abrasive wear, surface indentation or scratching.</a:t>
            </a:r>
          </a:p>
          <a:p>
            <a:r>
              <a:rPr lang="en-GB" dirty="0" smtClean="0"/>
              <a:t>A drill or lathe tool has to be harder than the material it is cutting.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        </a:t>
            </a:r>
            <a:r>
              <a:rPr lang="en-GB" sz="6000" b="1" dirty="0" smtClean="0"/>
              <a:t>Ductility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Ductility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ability of a material to be drawn and stretched into long thin shapes reducing its cross sectional area.</a:t>
            </a:r>
          </a:p>
          <a:p>
            <a:r>
              <a:rPr lang="en-GB" dirty="0" smtClean="0"/>
              <a:t>Copper has the ability to be drawn into wire.</a:t>
            </a:r>
          </a:p>
          <a:p>
            <a:r>
              <a:rPr lang="en-GB" dirty="0" smtClean="0"/>
              <a:t>Ductile materials must be highly plastic.</a:t>
            </a:r>
          </a:p>
          <a:p>
            <a:r>
              <a:rPr lang="en-GB" dirty="0" smtClean="0"/>
              <a:t>The material must not fail when being stretched or drawn into shape.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</a:t>
            </a:r>
            <a:r>
              <a:rPr lang="en-GB" sz="6000" b="1" dirty="0" smtClean="0"/>
              <a:t>Conductivity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Conductivity.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A materials ability to conduct heat or an electric current.</a:t>
            </a:r>
          </a:p>
          <a:p>
            <a:r>
              <a:rPr lang="en-GB" b="1" dirty="0" smtClean="0"/>
              <a:t>Copper widely used in the form of wires.</a:t>
            </a:r>
          </a:p>
          <a:p>
            <a:r>
              <a:rPr lang="en-GB" b="1" dirty="0" smtClean="0"/>
              <a:t>Aluminium conducts heat rapidly when welded.</a:t>
            </a:r>
          </a:p>
          <a:p>
            <a:r>
              <a:rPr lang="en-GB" b="1" dirty="0" smtClean="0"/>
              <a:t>Certain coatings can be applied to reduce heat conductivity on exposed surfaces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algn="ctr">
              <a:buNone/>
            </a:pPr>
            <a:r>
              <a:rPr lang="en-GB" sz="6000" b="1" dirty="0" smtClean="0"/>
              <a:t>Malleability</a:t>
            </a:r>
            <a:endParaRPr lang="en-GB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Malleability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ability of a material to be shaped and formed to a required shape or form.</a:t>
            </a:r>
          </a:p>
          <a:p>
            <a:r>
              <a:rPr lang="en-GB" dirty="0" smtClean="0"/>
              <a:t>Altered in any direction by compressive forces.</a:t>
            </a:r>
          </a:p>
          <a:p>
            <a:r>
              <a:rPr lang="en-GB" dirty="0" smtClean="0"/>
              <a:t>Hammering, pressing, rolling or bending.</a:t>
            </a:r>
          </a:p>
          <a:p>
            <a:r>
              <a:rPr lang="en-GB" dirty="0" smtClean="0"/>
              <a:t>Without rupturing or failing.</a:t>
            </a:r>
          </a:p>
          <a:p>
            <a:r>
              <a:rPr lang="en-GB" dirty="0" smtClean="0"/>
              <a:t>Malleable materials need not be strong but must be highly plastic.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r>
              <a:rPr lang="en-GB" sz="6000" b="1" dirty="0" smtClean="0"/>
              <a:t>Toughness</a:t>
            </a:r>
            <a:endParaRPr lang="en-GB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Toughness.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ability of a material to withstand sudden impact loads without failing.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: hammer blows, cold forming etc.</a:t>
            </a:r>
          </a:p>
          <a:p>
            <a:r>
              <a:rPr lang="en-GB" dirty="0" smtClean="0"/>
              <a:t>Materials that are tough will withstand bending &amp; shearing without cracking.</a:t>
            </a:r>
          </a:p>
          <a:p>
            <a:r>
              <a:rPr lang="en-GB" dirty="0" smtClean="0"/>
              <a:t>Although not repeated in the same area.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lvl="5">
              <a:buNone/>
            </a:pPr>
            <a:r>
              <a:rPr lang="en-GB" sz="6000" b="1" dirty="0" smtClean="0"/>
              <a:t>Brittleness</a:t>
            </a:r>
            <a:endParaRPr lang="en-GB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Brittleness.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This is the opposite of toughness.</a:t>
            </a:r>
          </a:p>
          <a:p>
            <a:r>
              <a:rPr lang="en-GB" dirty="0"/>
              <a:t>Brittle material will crack and fail before it bends.</a:t>
            </a:r>
          </a:p>
          <a:p>
            <a:r>
              <a:rPr lang="en-GB" dirty="0"/>
              <a:t>Tendency to fracture without much distortion.</a:t>
            </a:r>
          </a:p>
          <a:p>
            <a:r>
              <a:rPr lang="en-GB" dirty="0"/>
              <a:t>It has little or none elastic properties.</a:t>
            </a:r>
          </a:p>
          <a:p>
            <a:r>
              <a:rPr lang="en-GB" dirty="0"/>
              <a:t>The material is not ductile.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	</a:t>
            </a:r>
            <a:r>
              <a:rPr lang="en-GB" sz="6000" b="1" dirty="0" smtClean="0"/>
              <a:t>Plasticity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Plasticity.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ability of a material to not permanently change shape whilst subjected to forces.</a:t>
            </a:r>
          </a:p>
          <a:p>
            <a:r>
              <a:rPr lang="en-GB" dirty="0" smtClean="0"/>
              <a:t>Some materials become plastic when they are overloaded and remain in the changed state.</a:t>
            </a:r>
          </a:p>
          <a:p>
            <a:r>
              <a:rPr lang="en-GB" dirty="0" smtClean="0"/>
              <a:t>Thus the new shape is maintained after loading.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437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Material Properties.</vt:lpstr>
      <vt:lpstr>PowerPoint Presentation</vt:lpstr>
      <vt:lpstr>Malleability</vt:lpstr>
      <vt:lpstr>PowerPoint Presentation</vt:lpstr>
      <vt:lpstr>Toughness.</vt:lpstr>
      <vt:lpstr>PowerPoint Presentation</vt:lpstr>
      <vt:lpstr>Brittleness.</vt:lpstr>
      <vt:lpstr>PowerPoint Presentation</vt:lpstr>
      <vt:lpstr>Plasticity.</vt:lpstr>
      <vt:lpstr>PowerPoint Presentation</vt:lpstr>
      <vt:lpstr>Elasticity.</vt:lpstr>
      <vt:lpstr>PowerPoint Presentation</vt:lpstr>
      <vt:lpstr>Strength.</vt:lpstr>
      <vt:lpstr>PowerPoint Presentation</vt:lpstr>
      <vt:lpstr>Hardness.</vt:lpstr>
      <vt:lpstr>PowerPoint Presentation</vt:lpstr>
      <vt:lpstr>Ductility.</vt:lpstr>
      <vt:lpstr>PowerPoint Presentation</vt:lpstr>
      <vt:lpstr>Conductivity.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Properties.</dc:title>
  <dc:creator>Stevie R</dc:creator>
  <cp:lastModifiedBy>Sotiris Zannettou</cp:lastModifiedBy>
  <cp:revision>14</cp:revision>
  <dcterms:created xsi:type="dcterms:W3CDTF">2009-01-13T21:57:04Z</dcterms:created>
  <dcterms:modified xsi:type="dcterms:W3CDTF">2015-06-15T11:46:07Z</dcterms:modified>
</cp:coreProperties>
</file>