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2E85730-1D8A-4827-8CD7-DE7EAE12BBE6}" type="datetimeFigureOut">
              <a:rPr lang="en-GB" smtClean="0"/>
              <a:pPr/>
              <a:t>22/11/2011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C8E0ED-8A90-4DC4-9110-15EE092895E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bpQvapWFv_Y&amp;feature=related" TargetMode="External"/><Relationship Id="rId2" Type="http://schemas.openxmlformats.org/officeDocument/2006/relationships/hyperlink" Target="http://www.youtube.com/watch?v=9l7JqonyoKA&amp;feature=rela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LuIEdf6NJ_4&amp;feature=related" TargetMode="External"/><Relationship Id="rId5" Type="http://schemas.openxmlformats.org/officeDocument/2006/relationships/hyperlink" Target="http://www.youtube.com/watch?v=QvTXOUvMOuo&amp;feature=related" TargetMode="External"/><Relationship Id="rId4" Type="http://schemas.openxmlformats.org/officeDocument/2006/relationships/hyperlink" Target="http://www.youtube.com/watch?v=Oz0crF1QFjw&amp;feature=related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XTU0Z-FkhtU&amp;feature=relate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50000"/>
                <a:satMod val="180000"/>
              </a:schemeClr>
            </a:gs>
            <a:gs pos="100000">
              <a:schemeClr val="bg1">
                <a:shade val="45000"/>
                <a:satMod val="12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Wk 10 Materials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Forms of Supply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Forms of Supply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http://www.youtube.com/watch?v=9l7JqonyoKA&amp;feature=related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http://www.youtube.com/watch?v=bpQvapWFv_Y&amp;feature=related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http://www.youtube.com/watch?v=Oz0crF1QFjw&amp;feature=related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http://www.youtube.com/watch?v=QvTXOUvMOuo&amp;feature=related</a:t>
            </a:r>
            <a:endParaRPr lang="en-GB" dirty="0" smtClean="0"/>
          </a:p>
          <a:p>
            <a:r>
              <a:rPr lang="en-GB" smtClean="0">
                <a:hlinkClick r:id="rId6"/>
              </a:rPr>
              <a:t>http://www.youtube.com/watch?v=LuIEdf6NJ_4&amp;feature=related</a:t>
            </a:r>
            <a:endParaRPr lang="en-GB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Forms </a:t>
            </a:r>
            <a:r>
              <a:rPr lang="en-GB" smtClean="0"/>
              <a:t>of Supply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http://www.youtube.com/watch?v=XTU0Z-FkhtU&amp;feature=related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</TotalTime>
  <Words>30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Wk 10 Materials</vt:lpstr>
      <vt:lpstr>Forms of Supply</vt:lpstr>
      <vt:lpstr>Forms of Supply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Wk 10 Materials</dc:title>
  <dc:creator>Stevie R</dc:creator>
  <cp:lastModifiedBy>Stevie R</cp:lastModifiedBy>
  <cp:revision>6</cp:revision>
  <dcterms:created xsi:type="dcterms:W3CDTF">2011-11-13T23:01:35Z</dcterms:created>
  <dcterms:modified xsi:type="dcterms:W3CDTF">2011-11-22T22:10:04Z</dcterms:modified>
</cp:coreProperties>
</file>